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7"/>
  </p:notesMasterIdLst>
  <p:handoutMasterIdLst>
    <p:handoutMasterId r:id="rId38"/>
  </p:handoutMasterIdLst>
  <p:sldIdLst>
    <p:sldId id="1046" r:id="rId2"/>
    <p:sldId id="256" r:id="rId3"/>
    <p:sldId id="1000" r:id="rId4"/>
    <p:sldId id="1092" r:id="rId5"/>
    <p:sldId id="1093" r:id="rId6"/>
    <p:sldId id="1094" r:id="rId7"/>
    <p:sldId id="1095" r:id="rId8"/>
    <p:sldId id="1096" r:id="rId9"/>
    <p:sldId id="1097" r:id="rId10"/>
    <p:sldId id="1098" r:id="rId11"/>
    <p:sldId id="1099" r:id="rId12"/>
    <p:sldId id="1100" r:id="rId13"/>
    <p:sldId id="1101" r:id="rId14"/>
    <p:sldId id="1102" r:id="rId15"/>
    <p:sldId id="1103" r:id="rId16"/>
    <p:sldId id="1104" r:id="rId17"/>
    <p:sldId id="1106" r:id="rId18"/>
    <p:sldId id="1107" r:id="rId19"/>
    <p:sldId id="1105" r:id="rId20"/>
    <p:sldId id="1108" r:id="rId21"/>
    <p:sldId id="1109" r:id="rId22"/>
    <p:sldId id="1110" r:id="rId23"/>
    <p:sldId id="1111" r:id="rId24"/>
    <p:sldId id="1112" r:id="rId25"/>
    <p:sldId id="1113" r:id="rId26"/>
    <p:sldId id="1114" r:id="rId27"/>
    <p:sldId id="1115" r:id="rId28"/>
    <p:sldId id="1116" r:id="rId29"/>
    <p:sldId id="1121" r:id="rId30"/>
    <p:sldId id="1117" r:id="rId31"/>
    <p:sldId id="1122" r:id="rId32"/>
    <p:sldId id="1123" r:id="rId33"/>
    <p:sldId id="1118" r:id="rId34"/>
    <p:sldId id="1119" r:id="rId35"/>
    <p:sldId id="1120" r:id="rId36"/>
  </p:sldIdLst>
  <p:sldSz cx="9144000" cy="6858000" type="screen4x3"/>
  <p:notesSz cx="6797675" cy="9874250"/>
  <p:defaultTextStyle>
    <a:defPPr>
      <a:defRPr lang="ko-KR"/>
    </a:defPPr>
    <a:lvl1pPr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007A37"/>
    <a:srgbClr val="CCCC00"/>
    <a:srgbClr val="E5FB9D"/>
    <a:srgbClr val="F5C2A3"/>
    <a:srgbClr val="C1CAD7"/>
    <a:srgbClr val="FFCC99"/>
    <a:srgbClr val="FFCCCC"/>
    <a:srgbClr val="C1DDFF"/>
    <a:srgbClr val="2B12B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562" autoAdjust="0"/>
    <p:restoredTop sz="96500" autoAdjust="0"/>
  </p:normalViewPr>
  <p:slideViewPr>
    <p:cSldViewPr>
      <p:cViewPr varScale="1">
        <p:scale>
          <a:sx n="105" d="100"/>
          <a:sy n="105" d="100"/>
        </p:scale>
        <p:origin x="-102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-732" y="-102"/>
      </p:cViewPr>
      <p:guideLst>
        <p:guide orient="horz" pos="3110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fld id="{CDA4D6CB-903A-48C0-B37F-F59E433F2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58507" y="127124"/>
            <a:ext cx="2187356" cy="22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6" y="156226"/>
            <a:ext cx="2331761" cy="1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7238" y="557213"/>
            <a:ext cx="5451475" cy="408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9952" y="5247277"/>
            <a:ext cx="5282183" cy="3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9854" y="9214129"/>
            <a:ext cx="2474645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94" y="9214129"/>
            <a:ext cx="2616011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fld id="{528D7AEC-35C8-4F62-95B2-1C8C06EADA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14344" name="Group 13"/>
          <p:cNvGrpSpPr>
            <a:grpSpLocks/>
          </p:cNvGrpSpPr>
          <p:nvPr/>
        </p:nvGrpSpPr>
        <p:grpSpPr bwMode="auto">
          <a:xfrm>
            <a:off x="758507" y="4806175"/>
            <a:ext cx="5423548" cy="4251732"/>
            <a:chOff x="345" y="2653"/>
            <a:chExt cx="3720" cy="2676"/>
          </a:xfrm>
        </p:grpSpPr>
        <p:grpSp>
          <p:nvGrpSpPr>
            <p:cNvPr id="14346" name="Group 11"/>
            <p:cNvGrpSpPr>
              <a:grpSpLocks/>
            </p:cNvGrpSpPr>
            <p:nvPr/>
          </p:nvGrpSpPr>
          <p:grpSpPr bwMode="auto">
            <a:xfrm>
              <a:off x="345" y="2653"/>
              <a:ext cx="3720" cy="2676"/>
              <a:chOff x="164" y="2562"/>
              <a:chExt cx="3944" cy="2602"/>
            </a:xfrm>
          </p:grpSpPr>
          <p:sp>
            <p:nvSpPr>
              <p:cNvPr id="29704" name="Rectangle 8"/>
              <p:cNvSpPr>
                <a:spLocks noChangeArrowheads="1"/>
              </p:cNvSpPr>
              <p:nvPr/>
            </p:nvSpPr>
            <p:spPr bwMode="auto">
              <a:xfrm>
                <a:off x="164" y="2562"/>
                <a:ext cx="3944" cy="2602"/>
              </a:xfrm>
              <a:prstGeom prst="rect">
                <a:avLst/>
              </a:prstGeom>
              <a:noFill/>
              <a:ln w="9525" algn="ctr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9705" name="Rectangle 9"/>
              <p:cNvSpPr>
                <a:spLocks noChangeArrowheads="1"/>
              </p:cNvSpPr>
              <p:nvPr/>
            </p:nvSpPr>
            <p:spPr bwMode="auto">
              <a:xfrm>
                <a:off x="219" y="2780"/>
                <a:ext cx="3856" cy="52"/>
              </a:xfrm>
              <a:prstGeom prst="rect">
                <a:avLst/>
              </a:prstGeom>
              <a:solidFill>
                <a:srgbClr val="E7EFF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14350" name="Picture 10" descr="MCj02376270000[1]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4" y="2574"/>
                <a:ext cx="313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374" y="2678"/>
              <a:ext cx="999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9029" tIns="49514" rIns="99029" bIns="49514">
              <a:spAutoFit/>
            </a:bodyPr>
            <a:lstStyle/>
            <a:p>
              <a:pPr defTabSz="952914">
                <a:spcBef>
                  <a:spcPct val="50000"/>
                </a:spcBef>
                <a:defRPr/>
              </a:pPr>
              <a:r>
                <a:rPr lang="en-US" altLang="ko-KR" sz="2400" i="1" baseline="-25000" dirty="0">
                  <a:latin typeface="Lucida Handwriting" pitchFamily="66" charset="0"/>
                  <a:ea typeface="HY동녘B" pitchFamily="18" charset="-127"/>
                </a:rPr>
                <a:t>Memo</a:t>
              </a:r>
            </a:p>
          </p:txBody>
        </p:sp>
      </p:grp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28334" y="9136017"/>
            <a:ext cx="6139493" cy="78111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102" tIns="44051" rIns="88102" bIns="44051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임베디드 네트워크 프로그래밍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86A83-B79A-482B-AEBE-69E3008FC628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0013" y="3886200"/>
            <a:ext cx="6403975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42B7E-5AF0-4600-A2DF-CD34F0E1C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E77AC-9929-4C33-87DF-0DE3F03166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15125" y="30163"/>
            <a:ext cx="2178050" cy="6278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975" y="30163"/>
            <a:ext cx="6381750" cy="6278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BDBF0-8EF7-4FF5-B06C-3E9D83E245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65EE9-2898-4466-BE6C-7419748EB0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180975" y="1125538"/>
            <a:ext cx="8639175" cy="5183187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1210F-96CF-4DA5-B8EE-2B53473A7D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7F259-3167-4BF3-92F1-6CDD4C78E38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14A43-69CB-41F6-8124-F5CAA56D55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CC395-B352-4C4A-815E-B73315539A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7B06-4720-4B96-93B7-9EE9226E0B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75D45-F8D3-4C19-8B1A-C3664BAA19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08CDA-443C-4914-BACA-E912DC4ECA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C842-9FC9-449C-9F3C-4ABADFE3BD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A8903-CD6F-4F72-9833-54FCC45E84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0975" y="1317647"/>
            <a:ext cx="8639175" cy="51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557963"/>
            <a:ext cx="2135187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fld id="{8566088C-706F-4CC8-8768-8EBB644C0DF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7963"/>
            <a:ext cx="2895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0975" y="785794"/>
            <a:ext cx="87122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동녘M" pitchFamily="18" charset="-127"/>
          <a:ea typeface="HY동녘M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531813" indent="-5318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r"/>
        <a:defRPr kumimoji="1" sz="2400" b="1">
          <a:solidFill>
            <a:schemeClr val="tx1"/>
          </a:solidFill>
          <a:latin typeface="HY동녘M" pitchFamily="18" charset="-127"/>
          <a:ea typeface="HY동녘M" pitchFamily="18" charset="-127"/>
          <a:cs typeface="+mn-cs"/>
        </a:defRPr>
      </a:lvl1pPr>
      <a:lvl2pPr marL="990600" indent="-458788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w"/>
        <a:defRPr kumimoji="1" sz="2000">
          <a:solidFill>
            <a:schemeClr val="tx1"/>
          </a:solidFill>
          <a:latin typeface="HY동녘M" pitchFamily="18" charset="-127"/>
          <a:ea typeface="HY동녘M" pitchFamily="18" charset="-127"/>
        </a:defRPr>
      </a:lvl2pPr>
      <a:lvl3pPr marL="1370013" indent="-3794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§"/>
        <a:defRPr kumimoji="1" sz="1900">
          <a:solidFill>
            <a:schemeClr val="tx1"/>
          </a:solidFill>
          <a:latin typeface="HY동녘M" pitchFamily="18" charset="-127"/>
          <a:ea typeface="HY동녘M" pitchFamily="18" charset="-127"/>
        </a:defRPr>
      </a:lvl3pPr>
      <a:lvl4pPr marL="16970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Char char="•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4pPr>
      <a:lvl5pPr marL="21415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5pPr>
      <a:lvl6pPr marL="25987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6pPr>
      <a:lvl7pPr marL="30559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7pPr>
      <a:lvl8pPr marL="35131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8pPr>
      <a:lvl9pPr marL="39703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742B7E-5AF0-4600-A2DF-CD34F0E1CDB1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pic>
        <p:nvPicPr>
          <p:cNvPr id="1026" name="Picture 2" descr="N:\프리렉_안드로이드\안드로이드 시작화면_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Codesourcery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툴 체인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hellostatic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6146" name="Picture 2" descr="H:\Unlocking_Android_Lecture\Chapter13\Snap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071678"/>
            <a:ext cx="7343776" cy="3800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Dynamic Library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컴파일 과정에서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옵션은 라이브러리를 정적으로 링크하여 바이너리에 포함시키므로 파일의 크기가 증가됨</a:t>
            </a:r>
            <a:endParaRPr lang="en-US" altLang="ko-KR" dirty="0" smtClean="0"/>
          </a:p>
          <a:p>
            <a:r>
              <a:rPr lang="ko-KR" altLang="en-US" dirty="0" smtClean="0"/>
              <a:t>따라서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내부의 라이브러리를 동적으로 링크하도록 함으로써 파일의 크기를 최적화 시켜야 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Dynamic Library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라이브러리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/system/lib </a:t>
            </a:r>
            <a:r>
              <a:rPr lang="ko-KR" altLang="en-US" dirty="0" smtClean="0"/>
              <a:t>디렉터리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7170" name="Picture 2" descr="H:\Unlocking_Android_Lecture\Chapter13\Snap1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143116"/>
            <a:ext cx="6550032" cy="45399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Dynamic Library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라이브러리를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로 복사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8194" name="Picture 2" descr="H:\Unlocking_Android_Lecture\Chapter13\Snap1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857364"/>
            <a:ext cx="7572428" cy="46854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Dynamic Library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라이브러리를 </a:t>
            </a:r>
            <a:r>
              <a:rPr lang="en-US" altLang="ko-KR" dirty="0" smtClean="0"/>
              <a:t>PC</a:t>
            </a:r>
            <a:r>
              <a:rPr lang="ko-KR" altLang="en-US" dirty="0" smtClean="0"/>
              <a:t>로 복사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9219" name="Picture 3" descr="H:\Unlocking_Android_Lecture\Chapter13\Snap13.tif"/>
          <p:cNvPicPr>
            <a:picLocks noChangeAspect="1" noChangeArrowheads="1"/>
          </p:cNvPicPr>
          <p:nvPr/>
        </p:nvPicPr>
        <p:blipFill>
          <a:blip r:embed="rId2"/>
          <a:srcRect t="4288" b="10075"/>
          <a:stretch>
            <a:fillRect/>
          </a:stretch>
        </p:blipFill>
        <p:spPr bwMode="auto">
          <a:xfrm>
            <a:off x="1214414" y="1714488"/>
            <a:ext cx="6761171" cy="48577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Dynamic Library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안드로이드에서</a:t>
            </a:r>
            <a:r>
              <a:rPr lang="ko-KR" altLang="en-US" dirty="0" smtClean="0"/>
              <a:t> 추출한 라이브러리를 </a:t>
            </a:r>
            <a:r>
              <a:rPr lang="ko-KR" altLang="en-US" dirty="0" err="1" smtClean="0"/>
              <a:t>리눅스로</a:t>
            </a:r>
            <a:r>
              <a:rPr lang="ko-KR" altLang="en-US" dirty="0" smtClean="0"/>
              <a:t> 복사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10242" name="Picture 2" descr="H:\Unlocking_Android_Lecture\Chapter13\Snap1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928802"/>
            <a:ext cx="7643866" cy="46360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Dynamic Library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컴파일 및 </a:t>
            </a:r>
            <a:r>
              <a:rPr lang="ko-KR" altLang="en-US" dirty="0" err="1" smtClean="0"/>
              <a:t>링킹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11266" name="Picture 2" descr="H:\Unlocking_Android_Lecture\Chapter13\Snap1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596" y="2000240"/>
            <a:ext cx="8219808" cy="34623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Dynamic Library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adb</a:t>
            </a:r>
            <a:r>
              <a:rPr lang="en-US" altLang="ko-KR" dirty="0" smtClean="0"/>
              <a:t> shell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hellodynamic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12290" name="Picture 2" descr="H:\Unlocking_Android_Lecture\Chapter13\Snap16.tif"/>
          <p:cNvPicPr>
            <a:picLocks noChangeAspect="1" noChangeArrowheads="1"/>
          </p:cNvPicPr>
          <p:nvPr/>
        </p:nvPicPr>
        <p:blipFill>
          <a:blip r:embed="rId2"/>
          <a:srcRect r="19653" b="17901"/>
          <a:stretch>
            <a:fillRect/>
          </a:stretch>
        </p:blipFill>
        <p:spPr bwMode="auto">
          <a:xfrm>
            <a:off x="928662" y="1928802"/>
            <a:ext cx="7346961" cy="46450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Dynamic Library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hello.c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구문을 </a:t>
            </a:r>
            <a:r>
              <a:rPr lang="en-US" altLang="ko-KR" dirty="0" smtClean="0"/>
              <a:t>exit</a:t>
            </a:r>
            <a:r>
              <a:rPr lang="ko-KR" altLang="en-US" dirty="0" smtClean="0"/>
              <a:t>로 수정</a:t>
            </a:r>
            <a:endParaRPr lang="en-US" altLang="ko-KR" dirty="0" smtClean="0"/>
          </a:p>
          <a:p>
            <a:r>
              <a:rPr lang="en-US" altLang="ko-KR" dirty="0" err="1" smtClean="0"/>
              <a:t>adb</a:t>
            </a:r>
            <a:r>
              <a:rPr lang="en-US" altLang="ko-KR" dirty="0" smtClean="0"/>
              <a:t> shell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hellodynamic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13314" name="Picture 2" descr="H:\Unlocking_Android_Lecture\Chapter13\Snap17.tif"/>
          <p:cNvPicPr>
            <a:picLocks noChangeAspect="1" noChangeArrowheads="1"/>
          </p:cNvPicPr>
          <p:nvPr/>
        </p:nvPicPr>
        <p:blipFill>
          <a:blip r:embed="rId2"/>
          <a:srcRect r="12613"/>
          <a:stretch>
            <a:fillRect/>
          </a:stretch>
        </p:blipFill>
        <p:spPr bwMode="auto">
          <a:xfrm>
            <a:off x="928662" y="2500306"/>
            <a:ext cx="7358114" cy="3438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Startup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crt.S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http://honeypod.blogspot.com/2007/12/initialize-libc-for-android.html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14338" name="Picture 2" descr="H:\Unlocking_Android_Lecture\Chapter13\Snap18.tif"/>
          <p:cNvPicPr>
            <a:picLocks noChangeAspect="1" noChangeArrowheads="1"/>
          </p:cNvPicPr>
          <p:nvPr/>
        </p:nvPicPr>
        <p:blipFill>
          <a:blip r:embed="rId2"/>
          <a:srcRect l="16072"/>
          <a:stretch>
            <a:fillRect/>
          </a:stretch>
        </p:blipFill>
        <p:spPr bwMode="auto">
          <a:xfrm>
            <a:off x="500034" y="2524149"/>
            <a:ext cx="4118603" cy="3286123"/>
          </a:xfrm>
          <a:prstGeom prst="rect">
            <a:avLst/>
          </a:prstGeom>
          <a:noFill/>
        </p:spPr>
      </p:pic>
      <p:pic>
        <p:nvPicPr>
          <p:cNvPr id="14339" name="Picture 3" descr="H:\Unlocking_Android_Lecture\Chapter13\Snap19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2524149"/>
            <a:ext cx="4246317" cy="41195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B502AD-A38D-409E-9D78-DF6C71692158}" type="slidenum">
              <a:rPr lang="en-US" altLang="ko-KR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48" y="1643050"/>
            <a:ext cx="7772400" cy="1470025"/>
          </a:xfrm>
        </p:spPr>
        <p:txBody>
          <a:bodyPr/>
          <a:lstStyle/>
          <a:p>
            <a:pPr eaLnBrk="1" hangingPunct="1"/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언로킹</a:t>
            </a:r>
            <a:r>
              <a:rPr lang="ko-KR" altLang="en-US" sz="5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안드로이드</a:t>
            </a: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/>
            </a:r>
            <a:br>
              <a:rPr lang="en-US" altLang="ko-KR" sz="5400" dirty="0" smtClean="0">
                <a:latin typeface="HY동녘M" pitchFamily="18" charset="-127"/>
                <a:ea typeface="HY동녘M" pitchFamily="18" charset="-127"/>
              </a:rPr>
            </a:b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>Unlocking Android</a:t>
            </a:r>
            <a:endParaRPr lang="ko-KR" altLang="en-US" sz="5400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2976" y="5143512"/>
            <a:ext cx="6786609" cy="1285884"/>
          </a:xfrm>
        </p:spPr>
        <p:txBody>
          <a:bodyPr/>
          <a:lstStyle/>
          <a:p>
            <a:pPr eaLnBrk="1" hangingPunct="1"/>
            <a:r>
              <a:rPr lang="en-US" altLang="ko-KR" sz="2000" dirty="0" smtClean="0"/>
              <a:t>Kook, </a:t>
            </a:r>
            <a:r>
              <a:rPr lang="en-US" altLang="ko-KR" sz="2000" dirty="0" err="1" smtClean="0"/>
              <a:t>Joongjin</a:t>
            </a:r>
            <a:r>
              <a:rPr lang="en-US" altLang="ko-KR" sz="2000" dirty="0" smtClean="0"/>
              <a:t> </a:t>
            </a:r>
            <a:r>
              <a:rPr lang="en-US" altLang="ko-KR" sz="2000" b="0" dirty="0" smtClean="0"/>
              <a:t>(tipsiness@gmail.com)</a:t>
            </a:r>
          </a:p>
          <a:p>
            <a:pPr eaLnBrk="1" hangingPunct="1"/>
            <a:r>
              <a:rPr lang="en-US" altLang="ko-KR" sz="2000" b="0" dirty="0" smtClean="0"/>
              <a:t>http://cafe.naver.com/linuxdevdrv</a:t>
            </a:r>
          </a:p>
          <a:p>
            <a:pPr eaLnBrk="1" hangingPunct="1"/>
            <a:r>
              <a:rPr lang="en-US" altLang="ko-KR" sz="2000" i="1" dirty="0" err="1" smtClean="0"/>
              <a:t>Freelec</a:t>
            </a:r>
            <a:endParaRPr lang="en-US" altLang="ko-KR" sz="2000" i="1" dirty="0" smtClean="0"/>
          </a:p>
          <a:p>
            <a:pPr eaLnBrk="1" hangingPunct="1"/>
            <a:r>
              <a:rPr lang="en-US" altLang="ko-KR" sz="1600" i="1" dirty="0" smtClean="0"/>
              <a:t>2010.11. 26</a:t>
            </a:r>
            <a:endParaRPr lang="ko-KR" altLang="en-US" sz="1600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85918" y="3714752"/>
            <a:ext cx="5439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Chapter 13</a:t>
            </a:r>
            <a:r>
              <a:rPr lang="en-US" altLang="ko-KR" sz="2400" smtClean="0">
                <a:latin typeface="HY동녘M" pitchFamily="18" charset="-127"/>
                <a:ea typeface="HY동녘M" pitchFamily="18" charset="-127"/>
              </a:rPr>
              <a:t>.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해킹 </a:t>
            </a:r>
            <a:r>
              <a:rPr lang="ko-KR" altLang="en-US" sz="2400" dirty="0" err="1" smtClean="0">
                <a:latin typeface="HY동녘M" pitchFamily="18" charset="-127"/>
                <a:ea typeface="HY동녘M" pitchFamily="18" charset="-127"/>
              </a:rPr>
              <a:t>안드로이드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– part1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Startup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테스트 프로그램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15362" name="Picture 2" descr="H:\Unlocking_Android_Lecture\Chapter13\Snap2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928802"/>
            <a:ext cx="6543675" cy="4591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Startup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컴파일 및 실행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grpSp>
        <p:nvGrpSpPr>
          <p:cNvPr id="11" name="그룹 10"/>
          <p:cNvGrpSpPr/>
          <p:nvPr/>
        </p:nvGrpSpPr>
        <p:grpSpPr>
          <a:xfrm>
            <a:off x="857224" y="1857364"/>
            <a:ext cx="7543800" cy="4743450"/>
            <a:chOff x="857224" y="1857364"/>
            <a:chExt cx="7543800" cy="4743450"/>
          </a:xfrm>
        </p:grpSpPr>
        <p:pic>
          <p:nvPicPr>
            <p:cNvPr id="16386" name="Picture 2" descr="H:\Unlocking_Android_Lecture\Chapter13\Snap21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57224" y="1857364"/>
              <a:ext cx="7543800" cy="4743450"/>
            </a:xfrm>
            <a:prstGeom prst="rect">
              <a:avLst/>
            </a:prstGeom>
            <a:noFill/>
          </p:spPr>
        </p:pic>
        <p:cxnSp>
          <p:nvCxnSpPr>
            <p:cNvPr id="9" name="직선 연결선 8"/>
            <p:cNvCxnSpPr/>
            <p:nvPr/>
          </p:nvCxnSpPr>
          <p:spPr bwMode="auto">
            <a:xfrm>
              <a:off x="4214810" y="2893709"/>
              <a:ext cx="2643206" cy="1588"/>
            </a:xfrm>
            <a:prstGeom prst="line">
              <a:avLst/>
            </a:prstGeom>
            <a:solidFill>
              <a:srgbClr val="E7EFF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직선 연결선 9"/>
            <p:cNvCxnSpPr/>
            <p:nvPr/>
          </p:nvCxnSpPr>
          <p:spPr bwMode="auto">
            <a:xfrm>
              <a:off x="1553497" y="3107035"/>
              <a:ext cx="2643206" cy="1588"/>
            </a:xfrm>
            <a:prstGeom prst="line">
              <a:avLst/>
            </a:prstGeom>
            <a:solidFill>
              <a:srgbClr val="E7EFF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Daytime </a:t>
            </a:r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daytime.c</a:t>
            </a:r>
            <a:r>
              <a:rPr lang="en-US" altLang="ko-KR" dirty="0" smtClean="0"/>
              <a:t> 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17410" name="Picture 2" descr="H:\Unlocking_Android_Lecture\Chapter13\Snap2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143116"/>
            <a:ext cx="7934325" cy="2600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Daytime </a:t>
            </a:r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daytime.c</a:t>
            </a:r>
            <a:r>
              <a:rPr lang="en-US" altLang="ko-KR" dirty="0" smtClean="0"/>
              <a:t> 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18434" name="Picture 2" descr="H:\Unlocking_Android_Lecture\Chapter13\Snap2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785926"/>
            <a:ext cx="7315201" cy="4905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Daytime </a:t>
            </a:r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daytime.c</a:t>
            </a:r>
            <a:r>
              <a:rPr lang="en-US" altLang="ko-KR" dirty="0" smtClean="0"/>
              <a:t> (3)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19458" name="Picture 2" descr="H:\Unlocking_Android_Lecture\Chapter13\Snap2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000240"/>
            <a:ext cx="7705725" cy="4286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Daytime </a:t>
            </a:r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daytime.c</a:t>
            </a:r>
            <a:r>
              <a:rPr lang="en-US" altLang="ko-KR" dirty="0" smtClean="0"/>
              <a:t> (4)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20482" name="Picture 2" descr="H:\Unlocking_Android_Lecture\Chapter13\Snap2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785926"/>
            <a:ext cx="7553325" cy="48196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Daytime </a:t>
            </a:r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daytime </a:t>
            </a:r>
            <a:r>
              <a:rPr lang="ko-KR" altLang="en-US" dirty="0" smtClean="0"/>
              <a:t>서버 컴파일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pic>
        <p:nvPicPr>
          <p:cNvPr id="21506" name="Picture 2" descr="H:\Unlocking_Android_Lecture\Chapter13\Snap3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928802"/>
            <a:ext cx="8216075" cy="41814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Daytime </a:t>
            </a:r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pic>
        <p:nvPicPr>
          <p:cNvPr id="22530" name="Picture 2" descr="H:\Unlocking_Android_Lecture\Chapter13\Snap28.tif"/>
          <p:cNvPicPr>
            <a:picLocks noChangeAspect="1" noChangeArrowheads="1"/>
          </p:cNvPicPr>
          <p:nvPr/>
        </p:nvPicPr>
        <p:blipFill>
          <a:blip r:embed="rId2"/>
          <a:srcRect t="4444" b="9808"/>
          <a:stretch>
            <a:fillRect/>
          </a:stretch>
        </p:blipFill>
        <p:spPr bwMode="auto">
          <a:xfrm>
            <a:off x="714348" y="1857364"/>
            <a:ext cx="7786742" cy="45903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Daytime </a:t>
            </a:r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Daytime </a:t>
            </a:r>
            <a:r>
              <a:rPr lang="ko-KR" altLang="en-US" dirty="0" smtClean="0"/>
              <a:t>서버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pic>
        <p:nvPicPr>
          <p:cNvPr id="23555" name="Picture 3" descr="H:\Unlocking_Android_Lecture\Chapter13\Snap3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071678"/>
            <a:ext cx="7658100" cy="4029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Daytime </a:t>
            </a:r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pic>
        <p:nvPicPr>
          <p:cNvPr id="24579" name="Picture 3" descr="H:\Unlocking_Android_Lecture\Chapter13\Snap3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928802"/>
            <a:ext cx="6525484" cy="44053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13 </a:t>
            </a:r>
            <a:r>
              <a:rPr lang="ko-KR" altLang="en-US" dirty="0" smtClean="0"/>
              <a:t>장  해킹 </a:t>
            </a:r>
            <a:r>
              <a:rPr lang="ko-KR" altLang="en-US" dirty="0" err="1" smtClean="0"/>
              <a:t>안드로이드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13-1 </a:t>
            </a:r>
            <a:r>
              <a:rPr lang="ko-KR" altLang="en-US" dirty="0" err="1" smtClean="0"/>
              <a:t>안드로이드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리눅스</a:t>
            </a:r>
            <a:endParaRPr lang="en-US" altLang="ko-KR" dirty="0" smtClean="0"/>
          </a:p>
          <a:p>
            <a:r>
              <a:rPr lang="en-US" altLang="ko-KR" dirty="0" smtClean="0"/>
              <a:t>13-2 </a:t>
            </a:r>
            <a:r>
              <a:rPr lang="ko-KR" altLang="en-US" dirty="0" smtClean="0"/>
              <a:t>보다 좋은 방법</a:t>
            </a:r>
            <a:endParaRPr lang="en-US" altLang="ko-KR" dirty="0" smtClean="0"/>
          </a:p>
          <a:p>
            <a:r>
              <a:rPr lang="en-US" altLang="ko-KR" dirty="0" smtClean="0"/>
              <a:t>13-3 What time is it?</a:t>
            </a:r>
          </a:p>
          <a:p>
            <a:r>
              <a:rPr lang="en-US" altLang="ko-KR" dirty="0" smtClean="0"/>
              <a:t>13-4 Daytime </a:t>
            </a:r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r>
              <a:rPr lang="en-US" altLang="ko-KR" dirty="0" smtClean="0"/>
              <a:t>13-5 </a:t>
            </a:r>
            <a:r>
              <a:rPr lang="ko-KR" altLang="en-US" dirty="0" smtClean="0"/>
              <a:t>요약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Daytime </a:t>
            </a:r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DaytimeClient.java 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pic>
        <p:nvPicPr>
          <p:cNvPr id="1026" name="Picture 2" descr="H:\Unlocking_Android_Lecture\Chapter13\Snap3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928802"/>
            <a:ext cx="7010400" cy="4038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Daytime </a:t>
            </a:r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DaytimeClient.java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pic>
        <p:nvPicPr>
          <p:cNvPr id="2050" name="Picture 2" descr="H:\Unlocking_Android_Lecture\Chapter13\Snap3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071678"/>
            <a:ext cx="6781800" cy="2257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Daytime </a:t>
            </a:r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DaytimeClient.java </a:t>
            </a:r>
            <a:r>
              <a:rPr lang="en-US" altLang="ko-KR" smtClean="0"/>
              <a:t>(3)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pic>
        <p:nvPicPr>
          <p:cNvPr id="3074" name="Picture 2" descr="H:\Unlocking_Android_Lecture\Chapter13\Snap3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000240"/>
            <a:ext cx="8001001" cy="3762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Daytime </a:t>
            </a:r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Daytime </a:t>
            </a:r>
            <a:r>
              <a:rPr lang="ko-KR" altLang="en-US" dirty="0" smtClean="0"/>
              <a:t>클라이언트의 </a:t>
            </a:r>
            <a:r>
              <a:rPr lang="en-US" altLang="ko-KR" dirty="0" smtClean="0"/>
              <a:t>‘Get Data/Time’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25602" name="Picture 2" descr="H:\Unlocking_Android_Lecture\Chapter13\Snap3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000240"/>
            <a:ext cx="7786742" cy="18166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Daytime </a:t>
            </a:r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Daytime </a:t>
            </a:r>
            <a:r>
              <a:rPr lang="ko-KR" altLang="en-US" dirty="0" smtClean="0"/>
              <a:t>클라이언트의 </a:t>
            </a:r>
            <a:r>
              <a:rPr lang="en-US" altLang="ko-KR" dirty="0" smtClean="0"/>
              <a:t>‘Get Data/Time’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pic>
        <p:nvPicPr>
          <p:cNvPr id="26627" name="Picture 3" descr="H:\Unlocking_Android_Lecture\Chapter13\Snap3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071678"/>
            <a:ext cx="7981950" cy="296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pic>
        <p:nvPicPr>
          <p:cNvPr id="27650" name="Picture 2" descr="H:\Unlocking_Android_Lecture\Chapter13\Snap34.tif"/>
          <p:cNvPicPr>
            <a:picLocks noChangeAspect="1" noChangeArrowheads="1"/>
          </p:cNvPicPr>
          <p:nvPr/>
        </p:nvPicPr>
        <p:blipFill>
          <a:blip r:embed="rId2"/>
          <a:srcRect t="33207" r="19531"/>
          <a:stretch>
            <a:fillRect/>
          </a:stretch>
        </p:blipFill>
        <p:spPr bwMode="auto">
          <a:xfrm>
            <a:off x="857224" y="1873270"/>
            <a:ext cx="7358114" cy="41989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리눅스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툴 체인</a:t>
            </a:r>
            <a:r>
              <a:rPr lang="en-US" altLang="ko-KR" dirty="0" smtClean="0"/>
              <a:t>(Tool Chain)</a:t>
            </a:r>
          </a:p>
          <a:p>
            <a:pPr lvl="1"/>
            <a:r>
              <a:rPr lang="ko-KR" altLang="en-US" dirty="0" err="1" smtClean="0"/>
              <a:t>안드로이드의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리눅스</a:t>
            </a:r>
            <a:r>
              <a:rPr lang="ko-KR" altLang="en-US" dirty="0" smtClean="0"/>
              <a:t> 계층에서 프로그램을 작성하기 위해서는 </a:t>
            </a:r>
            <a:r>
              <a:rPr lang="en-US" altLang="ko-KR" dirty="0" smtClean="0"/>
              <a:t>ARM</a:t>
            </a:r>
            <a:r>
              <a:rPr lang="ko-KR" altLang="en-US" dirty="0" smtClean="0"/>
              <a:t>용 크로스 컴파일러 필요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Codesourcery</a:t>
            </a:r>
            <a:r>
              <a:rPr lang="en-US" altLang="ko-KR" dirty="0" smtClean="0"/>
              <a:t> G++ </a:t>
            </a:r>
            <a:r>
              <a:rPr lang="ko-KR" altLang="en-US" dirty="0" smtClean="0"/>
              <a:t>툴 체인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http://www.codesourcery.com/sgpp/lite/arm/portal/release1600</a:t>
            </a:r>
          </a:p>
          <a:p>
            <a:pPr lvl="2"/>
            <a:r>
              <a:rPr lang="ko-KR" altLang="en-US" dirty="0" smtClean="0"/>
              <a:t>사용하는 운영체제에 맞는 툴 체인 다운로드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1027" name="Picture 3" descr="H:\Unlocking_Android_Lecture\Chapter13\Snap3.tif"/>
          <p:cNvPicPr>
            <a:picLocks noChangeAspect="1" noChangeArrowheads="1"/>
          </p:cNvPicPr>
          <p:nvPr/>
        </p:nvPicPr>
        <p:blipFill>
          <a:blip r:embed="rId2"/>
          <a:srcRect t="1032" r="19903" b="57680"/>
          <a:stretch>
            <a:fillRect/>
          </a:stretch>
        </p:blipFill>
        <p:spPr bwMode="auto">
          <a:xfrm>
            <a:off x="1071538" y="3500438"/>
            <a:ext cx="7215238" cy="28575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Codesourcery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툴 체인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리눅스에서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Codesourcery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툴 체인을 설치한 모습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2050" name="Picture 2" descr="H:\Unlocking_Android_Lecture\Chapter13\Snap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000240"/>
            <a:ext cx="7358114" cy="43733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Codesourcery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툴 체인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hello.c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3074" name="Picture 2" descr="H:\Unlocking_Android_Lecture\Chapter13\Snap5.tif"/>
          <p:cNvPicPr>
            <a:picLocks noChangeAspect="1" noChangeArrowheads="1"/>
          </p:cNvPicPr>
          <p:nvPr/>
        </p:nvPicPr>
        <p:blipFill>
          <a:blip r:embed="rId2"/>
          <a:srcRect t="947" b="16483"/>
          <a:stretch>
            <a:fillRect/>
          </a:stretch>
        </p:blipFill>
        <p:spPr bwMode="auto">
          <a:xfrm>
            <a:off x="1357290" y="2000240"/>
            <a:ext cx="6257925" cy="17145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Codesourcery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툴 체인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컴파일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3075" name="Picture 3" descr="H:\Unlocking_Android_Lecture\Chapter13\Snap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928802"/>
            <a:ext cx="8028008" cy="187667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Codesourcery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툴 체인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hellostatic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tools </a:t>
            </a:r>
            <a:r>
              <a:rPr lang="ko-KR" altLang="en-US" dirty="0" smtClean="0"/>
              <a:t>디렉터리로 이동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4098" name="Picture 2" descr="H:\Unlocking_Android_Lecture\Chapter13\Snap7.tif"/>
          <p:cNvPicPr>
            <a:picLocks noChangeAspect="1" noChangeArrowheads="1"/>
          </p:cNvPicPr>
          <p:nvPr/>
        </p:nvPicPr>
        <p:blipFill>
          <a:blip r:embed="rId2"/>
          <a:srcRect t="5756"/>
          <a:stretch>
            <a:fillRect/>
          </a:stretch>
        </p:blipFill>
        <p:spPr bwMode="auto">
          <a:xfrm>
            <a:off x="785786" y="1857364"/>
            <a:ext cx="7429552" cy="46790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Codesourcery</a:t>
            </a:r>
            <a:r>
              <a:rPr lang="en-US" altLang="ko-KR" dirty="0" smtClean="0"/>
              <a:t> </a:t>
            </a:r>
            <a:r>
              <a:rPr lang="ko-KR" altLang="en-US" dirty="0" smtClean="0"/>
              <a:t>툴 체인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adb</a:t>
            </a:r>
            <a:r>
              <a:rPr lang="ko-KR" altLang="en-US" dirty="0" smtClean="0"/>
              <a:t>를 이용하여 </a:t>
            </a:r>
            <a:r>
              <a:rPr lang="en-US" altLang="ko-KR" dirty="0" err="1" smtClean="0"/>
              <a:t>hellostatic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파일시스템으로 이동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5122" name="Picture 2" descr="H:\Unlocking_Android_Lecture\Chapter13\Snap8.tif"/>
          <p:cNvPicPr>
            <a:picLocks noChangeAspect="1" noChangeArrowheads="1"/>
          </p:cNvPicPr>
          <p:nvPr/>
        </p:nvPicPr>
        <p:blipFill>
          <a:blip r:embed="rId2"/>
          <a:srcRect b="33894"/>
          <a:stretch>
            <a:fillRect/>
          </a:stretch>
        </p:blipFill>
        <p:spPr bwMode="auto">
          <a:xfrm>
            <a:off x="571472" y="2285992"/>
            <a:ext cx="8191501" cy="374015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강의용">
  <a:themeElements>
    <a:clrScheme name="강의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강의용">
      <a:majorFont>
        <a:latin typeface="HY견고딕"/>
        <a:ea typeface="HY견고딕"/>
        <a:cs typeface=""/>
      </a:majorFont>
      <a:minorFont>
        <a:latin typeface="Verdan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lnDef>
  </a:objectDefaults>
  <a:extraClrSchemeLst>
    <a:extraClrScheme>
      <a:clrScheme name="강의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강의용</Template>
  <TotalTime>73090</TotalTime>
  <Words>342</Words>
  <Application>Microsoft Office PowerPoint</Application>
  <PresentationFormat>화면 슬라이드 쇼(4:3)</PresentationFormat>
  <Paragraphs>122</Paragraphs>
  <Slides>35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강의용</vt:lpstr>
      <vt:lpstr>슬라이드 1</vt:lpstr>
      <vt:lpstr>언로킹 안드로이드 Unlocking Android</vt:lpstr>
      <vt:lpstr>제 13 장  해킹 안드로이드</vt:lpstr>
      <vt:lpstr>안드로이드/리눅스</vt:lpstr>
      <vt:lpstr>Codesourcery 툴 체인</vt:lpstr>
      <vt:lpstr>Codesourcery 툴 체인</vt:lpstr>
      <vt:lpstr>Codesourcery 툴 체인</vt:lpstr>
      <vt:lpstr>Codesourcery 툴 체인</vt:lpstr>
      <vt:lpstr>Codesourcery 툴 체인</vt:lpstr>
      <vt:lpstr>Codesourcery 툴 체인</vt:lpstr>
      <vt:lpstr>Dynamic Library 사용</vt:lpstr>
      <vt:lpstr>Dynamic Library 사용</vt:lpstr>
      <vt:lpstr>Dynamic Library 사용</vt:lpstr>
      <vt:lpstr>Dynamic Library 사용</vt:lpstr>
      <vt:lpstr>Dynamic Library 사용</vt:lpstr>
      <vt:lpstr>Dynamic Library 사용</vt:lpstr>
      <vt:lpstr>Dynamic Library 사용</vt:lpstr>
      <vt:lpstr>Dynamic Library 사용</vt:lpstr>
      <vt:lpstr>Startup 코드</vt:lpstr>
      <vt:lpstr>Startup 코드</vt:lpstr>
      <vt:lpstr>Startup 코드</vt:lpstr>
      <vt:lpstr>Daytime 서버</vt:lpstr>
      <vt:lpstr>Daytime 서버</vt:lpstr>
      <vt:lpstr>Daytime 서버</vt:lpstr>
      <vt:lpstr>Daytime 서버</vt:lpstr>
      <vt:lpstr>Daytime 서버</vt:lpstr>
      <vt:lpstr>Daytime 서버</vt:lpstr>
      <vt:lpstr>Daytime 서버</vt:lpstr>
      <vt:lpstr>Daytime 클라이언트</vt:lpstr>
      <vt:lpstr>Daytime 클라이언트</vt:lpstr>
      <vt:lpstr>Daytime 클라이언트</vt:lpstr>
      <vt:lpstr>Daytime 클라이언트</vt:lpstr>
      <vt:lpstr>Daytime 클라이언트</vt:lpstr>
      <vt:lpstr>Daytime 클라이언트</vt:lpstr>
      <vt:lpstr>데이터베이스 확인</vt:lpstr>
    </vt:vector>
  </TitlesOfParts>
  <Company>MDS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임베디드네트워크프로그래밍</dc:title>
  <dc:creator>youngdeok</dc:creator>
  <cp:lastModifiedBy>tipsiness</cp:lastModifiedBy>
  <cp:revision>2795</cp:revision>
  <dcterms:created xsi:type="dcterms:W3CDTF">2007-01-10T02:18:44Z</dcterms:created>
  <dcterms:modified xsi:type="dcterms:W3CDTF">2010-11-29T08:13:19Z</dcterms:modified>
</cp:coreProperties>
</file>